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9" r:id="rId2"/>
    <p:sldId id="261" r:id="rId3"/>
    <p:sldId id="27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школе №67 наградили ветеранов и тружеников тыла медалями к 70-летию Победы!!!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Песни танцы военных лет в исполнении кадет и учеников старших классов школы №67 не оставили зрителей равнодушными. Почетные </a:t>
            </a:r>
            <a:r>
              <a:rPr lang="ru-RU" dirty="0" err="1" smtClean="0">
                <a:solidFill>
                  <a:schemeClr val="bg1"/>
                </a:solidFill>
              </a:rPr>
              <a:t>гости,убеленные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сединами,улыбаются</a:t>
            </a:r>
            <a:r>
              <a:rPr lang="ru-RU" dirty="0" smtClean="0">
                <a:solidFill>
                  <a:schemeClr val="bg1"/>
                </a:solidFill>
              </a:rPr>
              <a:t> и смахивают </a:t>
            </a:r>
            <a:r>
              <a:rPr lang="ru-RU" dirty="0" err="1" smtClean="0">
                <a:solidFill>
                  <a:schemeClr val="bg1"/>
                </a:solidFill>
              </a:rPr>
              <a:t>слезы.Ветеренам,участникам,труженикам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err="1" smtClean="0">
                <a:solidFill>
                  <a:schemeClr val="bg1"/>
                </a:solidFill>
              </a:rPr>
              <a:t>тыла,вручили</a:t>
            </a:r>
            <a:r>
              <a:rPr lang="ru-RU" dirty="0" smtClean="0">
                <a:solidFill>
                  <a:schemeClr val="bg1"/>
                </a:solidFill>
              </a:rPr>
              <a:t>  медали к «70 лет Победы Великой Отечественной войнет1941-1945гг.»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Перед ветеранами со словами благодарности выступил депутат Казанской городской Думы Раис Хасанов. Он </a:t>
            </a:r>
            <a:r>
              <a:rPr lang="ru-RU" dirty="0" err="1" smtClean="0">
                <a:solidFill>
                  <a:schemeClr val="bg1"/>
                </a:solidFill>
              </a:rPr>
              <a:t>отметил,что</a:t>
            </a:r>
            <a:r>
              <a:rPr lang="ru-RU" dirty="0" smtClean="0">
                <a:solidFill>
                  <a:schemeClr val="bg1"/>
                </a:solidFill>
              </a:rPr>
              <a:t> День Победы стоит в особом ряду праздничных и памятных </a:t>
            </a:r>
            <a:r>
              <a:rPr lang="ru-RU" dirty="0" err="1" smtClean="0">
                <a:solidFill>
                  <a:schemeClr val="bg1"/>
                </a:solidFill>
              </a:rPr>
              <a:t>дат,и</a:t>
            </a:r>
            <a:r>
              <a:rPr lang="ru-RU" dirty="0" smtClean="0">
                <a:solidFill>
                  <a:schemeClr val="bg1"/>
                </a:solidFill>
              </a:rPr>
              <a:t> что другого такого праздника у нас нет.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-Это великая Победа великого народа! Мы бесконечно благодарны </a:t>
            </a:r>
            <a:r>
              <a:rPr lang="ru-RU" dirty="0" err="1" smtClean="0">
                <a:solidFill>
                  <a:schemeClr val="bg1"/>
                </a:solidFill>
              </a:rPr>
              <a:t>вам,дорогие</a:t>
            </a:r>
            <a:r>
              <a:rPr lang="ru-RU" dirty="0" smtClean="0">
                <a:solidFill>
                  <a:schemeClr val="bg1"/>
                </a:solidFill>
              </a:rPr>
              <a:t> ветераны! За ваш бессмертный  </a:t>
            </a:r>
            <a:r>
              <a:rPr lang="ru-RU" dirty="0" err="1" smtClean="0">
                <a:solidFill>
                  <a:schemeClr val="bg1"/>
                </a:solidFill>
              </a:rPr>
              <a:t>подвиг,за</a:t>
            </a:r>
            <a:r>
              <a:rPr lang="ru-RU" dirty="0" smtClean="0">
                <a:solidFill>
                  <a:schemeClr val="bg1"/>
                </a:solidFill>
              </a:rPr>
              <a:t> мужество и героизм! Здоровья вам и низкий поклон за </a:t>
            </a:r>
            <a:r>
              <a:rPr lang="ru-RU" dirty="0" err="1" smtClean="0">
                <a:solidFill>
                  <a:schemeClr val="bg1"/>
                </a:solidFill>
              </a:rPr>
              <a:t>все,что</a:t>
            </a:r>
            <a:r>
              <a:rPr lang="ru-RU" dirty="0" smtClean="0">
                <a:solidFill>
                  <a:schemeClr val="bg1"/>
                </a:solidFill>
              </a:rPr>
              <a:t> вы сделали для </a:t>
            </a:r>
            <a:r>
              <a:rPr lang="ru-RU" dirty="0" err="1" smtClean="0">
                <a:solidFill>
                  <a:schemeClr val="bg1"/>
                </a:solidFill>
              </a:rPr>
              <a:t>нас,-сказал</a:t>
            </a:r>
            <a:r>
              <a:rPr lang="ru-RU" dirty="0" smtClean="0">
                <a:solidFill>
                  <a:schemeClr val="bg1"/>
                </a:solidFill>
              </a:rPr>
              <a:t>  депутат.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43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53-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31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35-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52-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44-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45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59-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52-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37-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41-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0"/>
            <a:ext cx="5400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10-07-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40-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30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9-50-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1-01-16 07-38-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1-01-16 07-51-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31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1-16 07-49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</TotalTime>
  <Words>119</Words>
  <Application>Microsoft Office PowerPoint</Application>
  <PresentationFormat>Экран (4:3)</PresentationFormat>
  <Paragraphs>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В школе №67 наградили ветеранов и тружеников тыла медалями к 70-летию Победы!!!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школе №67 наградили ветеранов и тружеников тыла медалями к 70-летию Победы!!!</dc:title>
  <dc:creator>Маша</dc:creator>
  <cp:lastModifiedBy>Маша</cp:lastModifiedBy>
  <cp:revision>2</cp:revision>
  <dcterms:created xsi:type="dcterms:W3CDTF">2015-04-03T09:08:36Z</dcterms:created>
  <dcterms:modified xsi:type="dcterms:W3CDTF">2015-04-03T09:42:31Z</dcterms:modified>
</cp:coreProperties>
</file>